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8" r:id="rId4"/>
    <p:sldId id="267" r:id="rId5"/>
    <p:sldId id="257" r:id="rId6"/>
    <p:sldId id="273" r:id="rId7"/>
    <p:sldId id="274" r:id="rId8"/>
    <p:sldId id="275" r:id="rId9"/>
    <p:sldId id="276" r:id="rId10"/>
    <p:sldId id="269" r:id="rId11"/>
    <p:sldId id="277" r:id="rId12"/>
    <p:sldId id="271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38037933937504"/>
          <c:y val="9.3366227997495332E-2"/>
          <c:w val="0.80581785767345115"/>
          <c:h val="0.813267544005009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3.2840835933244196E-2"/>
                  <c:y val="3.307296879646802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Остальное население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958847125241418E-3"/>
                  <c:y val="-0.1062189651614397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Молодёжь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42000</c:v>
                </c:pt>
                <c:pt idx="1">
                  <c:v>10000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6B6892-AF47-468C-AFA4-B1E249B44A52}" type="datetimeFigureOut">
              <a:rPr lang="ru-RU" smtClean="0"/>
              <a:t>02.11.2018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C21605-987D-414D-AA96-94E686B8E53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/>
              </a:rPr>
              <a:t>“</a:t>
            </a:r>
            <a:r>
              <a:rPr lang="ru-RU" sz="5400" b="1" dirty="0" smtClean="0">
                <a:effectLst/>
              </a:rPr>
              <a:t>Молодёжное время</a:t>
            </a:r>
            <a:r>
              <a:rPr lang="en-US" sz="5400" b="1" dirty="0" smtClean="0">
                <a:effectLst/>
              </a:rPr>
              <a:t>”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429000"/>
            <a:ext cx="8062912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Социальный проект направленный на развлечение молодёжи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8"/>
          <a:stretch/>
        </p:blipFill>
        <p:spPr>
          <a:xfrm>
            <a:off x="0" y="0"/>
            <a:ext cx="9144000" cy="17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Асоциальное поведение молодёжи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72097" cy="490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245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Свободное время у</a:t>
            </a:r>
            <a:br>
              <a:rPr lang="ru-RU" sz="4000" dirty="0" smtClean="0"/>
            </a:br>
            <a:r>
              <a:rPr lang="ru-RU" sz="4000" dirty="0" smtClean="0"/>
              <a:t>молодёжи и детей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48770" y="2520838"/>
            <a:ext cx="4038600" cy="1318149"/>
          </a:xfrm>
        </p:spPr>
        <p:txBody>
          <a:bodyPr/>
          <a:lstStyle/>
          <a:p>
            <a:pPr algn="ctr"/>
            <a:r>
              <a:rPr lang="ru-RU" dirty="0" smtClean="0"/>
              <a:t>Активное времяпровождение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3031" y="2708920"/>
            <a:ext cx="4038600" cy="1145144"/>
          </a:xfrm>
        </p:spPr>
        <p:txBody>
          <a:bodyPr/>
          <a:lstStyle/>
          <a:p>
            <a:pPr algn="ctr"/>
            <a:r>
              <a:rPr lang="ru-RU" dirty="0" smtClean="0"/>
              <a:t>Безделье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5889"/>
            <a:ext cx="3971354" cy="2569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/>
          <a:stretch/>
        </p:blipFill>
        <p:spPr>
          <a:xfrm>
            <a:off x="523440" y="3861048"/>
            <a:ext cx="3993058" cy="2569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Прямая со стрелкой 15"/>
          <p:cNvCxnSpPr/>
          <p:nvPr/>
        </p:nvCxnSpPr>
        <p:spPr>
          <a:xfrm>
            <a:off x="5940152" y="1754039"/>
            <a:ext cx="576064" cy="738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1191">
            <a:off x="2619802" y="1756186"/>
            <a:ext cx="792000" cy="10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42" y="2064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4038600" cy="2692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5"/>
          <a:stretch/>
        </p:blipFill>
        <p:spPr>
          <a:xfrm>
            <a:off x="611560" y="1419672"/>
            <a:ext cx="4203629" cy="2629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r="2767" b="12039"/>
          <a:stretch/>
        </p:blipFill>
        <p:spPr>
          <a:xfrm>
            <a:off x="4605842" y="3904828"/>
            <a:ext cx="3990865" cy="229556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95" y="1419672"/>
            <a:ext cx="3865949" cy="2576669"/>
          </a:xfrm>
        </p:spPr>
      </p:pic>
    </p:spTree>
    <p:extLst>
      <p:ext uri="{BB962C8B-B14F-4D97-AF65-F5344CB8AC3E}">
        <p14:creationId xmlns:p14="http://schemas.microsoft.com/office/powerpoint/2010/main" val="170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Проект </a:t>
            </a:r>
            <a:r>
              <a:rPr lang="en-US" sz="3200" dirty="0" smtClean="0"/>
              <a:t>“</a:t>
            </a:r>
            <a:r>
              <a:rPr lang="ru-RU" sz="3200" dirty="0" smtClean="0"/>
              <a:t>Молодёжное время</a:t>
            </a:r>
            <a:r>
              <a:rPr lang="en-US" sz="3200" dirty="0" smtClean="0"/>
              <a:t>”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–</a:t>
            </a:r>
            <a:r>
              <a:rPr lang="ru-RU" sz="3200" dirty="0" smtClean="0"/>
              <a:t> Мы нужны друг другу!</a:t>
            </a:r>
            <a:endParaRPr lang="ru-RU" sz="3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877288" cy="4584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5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4320480" cy="1399032"/>
          </a:xfrm>
        </p:spPr>
        <p:txBody>
          <a:bodyPr/>
          <a:lstStyle/>
          <a:p>
            <a:r>
              <a:rPr lang="ru-RU" b="1" dirty="0" smtClean="0"/>
              <a:t>Наша команда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4" r="25616"/>
          <a:stretch/>
        </p:blipFill>
        <p:spPr>
          <a:xfrm>
            <a:off x="4572000" y="620688"/>
            <a:ext cx="4140700" cy="5533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176464" cy="4525963"/>
          </a:xfrm>
        </p:spPr>
        <p:txBody>
          <a:bodyPr/>
          <a:lstStyle/>
          <a:p>
            <a:pPr marL="64008" indent="0">
              <a:buNone/>
            </a:pPr>
            <a:r>
              <a:rPr lang="ru-RU" sz="2000" b="1" dirty="0"/>
              <a:t>Подготовили студенты 1-ого курса групп М-11 и ТП-11 </a:t>
            </a:r>
            <a:r>
              <a:rPr lang="ru-RU" sz="2000" b="1" dirty="0" smtClean="0"/>
              <a:t>СКИПТБ (филиал МГУТУ К. Г. Разумовского)</a:t>
            </a:r>
          </a:p>
          <a:p>
            <a:pPr marL="64008" indent="0">
              <a:buNone/>
            </a:pPr>
            <a:endParaRPr lang="ru-RU" sz="2000" b="1" dirty="0" smtClean="0"/>
          </a:p>
          <a:p>
            <a:pPr marL="64008" indent="0">
              <a:buNone/>
            </a:pPr>
            <a:r>
              <a:rPr lang="ru-RU" sz="2000" b="1" dirty="0" smtClean="0"/>
              <a:t>Руководитель:</a:t>
            </a:r>
          </a:p>
          <a:p>
            <a:pPr marL="64008" indent="0">
              <a:buNone/>
            </a:pPr>
            <a:r>
              <a:rPr lang="ru-RU" sz="2000" b="1" dirty="0" smtClean="0"/>
              <a:t>Жеглов Герман</a:t>
            </a:r>
          </a:p>
          <a:p>
            <a:pPr marL="64008" indent="0">
              <a:buNone/>
            </a:pPr>
            <a:endParaRPr lang="ru-RU" sz="2000" b="1" dirty="0" smtClean="0"/>
          </a:p>
          <a:p>
            <a:pPr marL="64008" indent="0">
              <a:buNone/>
            </a:pPr>
            <a:r>
              <a:rPr lang="ru-RU" sz="2000" b="1" dirty="0" smtClean="0"/>
              <a:t>Участники:</a:t>
            </a:r>
          </a:p>
          <a:p>
            <a:pPr marL="64008" indent="0">
              <a:buNone/>
            </a:pPr>
            <a:r>
              <a:rPr lang="ru-RU" sz="2000" b="1" dirty="0" smtClean="0"/>
              <a:t>Щербина Виктория</a:t>
            </a:r>
            <a:r>
              <a:rPr lang="ru-RU" sz="2000" b="1" dirty="0"/>
              <a:t>, Макарова Дарья,  </a:t>
            </a:r>
            <a:r>
              <a:rPr lang="ru-RU" sz="2000" b="1" dirty="0" smtClean="0"/>
              <a:t>      Конькова Алёна.</a:t>
            </a:r>
            <a:endParaRPr lang="ru-RU" sz="2000" b="1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5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Численность </a:t>
            </a:r>
            <a:r>
              <a:rPr lang="ru-RU" b="1" dirty="0" smtClean="0"/>
              <a:t>молодёжи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219256" cy="242664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нашем городе проживает </a:t>
            </a:r>
            <a:r>
              <a:rPr lang="ru-RU" sz="2000" b="1" dirty="0"/>
              <a:t>52 506 </a:t>
            </a:r>
            <a:r>
              <a:rPr lang="ru-RU" sz="2000" b="1" dirty="0" smtClean="0"/>
              <a:t>человек (по данным на 2018 год).</a:t>
            </a:r>
          </a:p>
          <a:p>
            <a:r>
              <a:rPr lang="ru-RU" sz="2000" b="1" dirty="0" smtClean="0"/>
              <a:t>В среднем по России молодёжь составляет 20% от общего количества населения</a:t>
            </a:r>
          </a:p>
          <a:p>
            <a:r>
              <a:rPr lang="ru-RU" sz="2000" b="1" dirty="0" smtClean="0"/>
              <a:t>Следовательно в Вязьме около 10 000 человек, которые являются представителями молодёжи</a:t>
            </a:r>
          </a:p>
          <a:p>
            <a:pPr marL="64008" indent="0">
              <a:buNone/>
            </a:pPr>
            <a:endParaRPr lang="ru-RU" dirty="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4409179"/>
              </p:ext>
            </p:extLst>
          </p:nvPr>
        </p:nvGraphicFramePr>
        <p:xfrm>
          <a:off x="683568" y="3933056"/>
          <a:ext cx="7632848" cy="274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36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Цель </a:t>
            </a:r>
            <a:r>
              <a:rPr lang="ru-RU" sz="2800" b="1" dirty="0" smtClean="0"/>
              <a:t>проекта</a:t>
            </a:r>
            <a:r>
              <a:rPr lang="ru-RU" sz="2800" b="1" dirty="0"/>
              <a:t>: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453980" cy="408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8003232" cy="1368151"/>
          </a:xfrm>
        </p:spPr>
        <p:txBody>
          <a:bodyPr/>
          <a:lstStyle/>
          <a:p>
            <a:pPr marL="64008" indent="0" algn="ctr">
              <a:buNone/>
            </a:pPr>
            <a:r>
              <a:rPr lang="ru-RU" sz="2400" b="1" dirty="0"/>
              <a:t>Внедрение и проведение культурно-развлекательных мероприятий, направленных на социальное развитие молодёжи г. Вязьма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1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</a:t>
            </a:r>
            <a:r>
              <a:rPr lang="ru-RU" sz="2400" b="1" dirty="0" smtClean="0"/>
              <a:t>адачи </a:t>
            </a:r>
            <a:r>
              <a:rPr lang="ru-RU" sz="2400" b="1" dirty="0"/>
              <a:t>проекта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b="1" dirty="0"/>
              <a:t>1. Вовлечение молодежи в социальную практику с помощью проводимых мероприятий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2668"/>
            <a:ext cx="8229600" cy="4452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7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2. Создание комфортных условий </a:t>
            </a:r>
            <a:r>
              <a:rPr lang="ru-RU" sz="3600" b="1" dirty="0" smtClean="0"/>
              <a:t>жизнедеятельности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906587"/>
            <a:ext cx="6667500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0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3. Привлечение молодежи к взаимодействию с молодежными общественными организациями и объединениями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8" y="1882775"/>
            <a:ext cx="6864703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0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219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4. Создание </a:t>
            </a:r>
            <a:r>
              <a:rPr lang="ru-RU" sz="2400" b="1" dirty="0"/>
              <a:t>эффективной модели работы с детьми и молодежью по месту жительства (г. Вязьма</a:t>
            </a:r>
            <a:r>
              <a:rPr lang="ru-RU" sz="2400" b="1" dirty="0" smtClean="0"/>
              <a:t>)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57714" cy="4564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6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5</a:t>
            </a:r>
            <a:r>
              <a:rPr lang="ru-RU" sz="2400" b="1" dirty="0"/>
              <a:t>. Пропаганда активного и здорового образа жизни с помощью спортивных и развлекательных мероприятий, квестов, </a:t>
            </a:r>
            <a:r>
              <a:rPr lang="ru-RU" sz="2400" b="1" dirty="0" err="1"/>
              <a:t>квизов</a:t>
            </a:r>
            <a:r>
              <a:rPr lang="ru-RU" sz="2400" b="1" dirty="0" smtClean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48713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6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698</TotalTime>
  <Words>160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“Молодёжное время”</vt:lpstr>
      <vt:lpstr>Наша команда</vt:lpstr>
      <vt:lpstr>Численность молодёжи </vt:lpstr>
      <vt:lpstr>Цель проекта: </vt:lpstr>
      <vt:lpstr>Задачи проекта: 1. Вовлечение молодежи в социальную практику с помощью проводимых мероприятий </vt:lpstr>
      <vt:lpstr>2. Создание комфортных условий жизнедеятельности</vt:lpstr>
      <vt:lpstr>3. Привлечение молодежи к взаимодействию с молодежными общественными организациями и объединениями</vt:lpstr>
      <vt:lpstr>4. Создание эффективной модели работы с детьми и молодежью по месту жительства (г. Вязьма)</vt:lpstr>
      <vt:lpstr> 5. Пропаганда активного и здорового образа жизни с помощью спортивных и развлекательных мероприятий, квестов, квизов. </vt:lpstr>
      <vt:lpstr>Асоциальное поведение молодёжи</vt:lpstr>
      <vt:lpstr>Свободное время у молодёжи и детей</vt:lpstr>
      <vt:lpstr>Ожидаемые результаты</vt:lpstr>
      <vt:lpstr>Проект “Молодёжное время”  – Мы нужны друг другу!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Название!</dc:title>
  <dc:creator>HP</dc:creator>
  <cp:lastModifiedBy>Студент</cp:lastModifiedBy>
  <cp:revision>34</cp:revision>
  <dcterms:created xsi:type="dcterms:W3CDTF">2018-10-26T08:04:00Z</dcterms:created>
  <dcterms:modified xsi:type="dcterms:W3CDTF">2018-11-02T09:19:27Z</dcterms:modified>
</cp:coreProperties>
</file>